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64" r:id="rId4"/>
    <p:sldId id="266" r:id="rId5"/>
    <p:sldId id="268" r:id="rId6"/>
    <p:sldId id="26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2758B1-7F26-4DDA-8683-3964143436AB}">
  <a:tblStyle styleId="{8E2758B1-7F26-4DDA-8683-396414343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айла Красимирова Кузмова" userId="7cd22413-3677-40be-a62a-65b6e4ee0622" providerId="ADAL" clId="{5F54CFB8-9D3A-C849-A55A-C476BD967E3F}"/>
    <pc:docChg chg="modSld">
      <pc:chgData name="Ивайла Красимирова Кузмова" userId="7cd22413-3677-40be-a62a-65b6e4ee0622" providerId="ADAL" clId="{5F54CFB8-9D3A-C849-A55A-C476BD967E3F}" dt="2022-12-11T13:09:39.112" v="44" actId="20577"/>
      <pc:docMkLst>
        <pc:docMk/>
      </pc:docMkLst>
      <pc:sldChg chg="modSp mod">
        <pc:chgData name="Ивайла Красимирова Кузмова" userId="7cd22413-3677-40be-a62a-65b6e4ee0622" providerId="ADAL" clId="{5F54CFB8-9D3A-C849-A55A-C476BD967E3F}" dt="2022-12-11T13:09:39.112" v="44" actId="20577"/>
        <pc:sldMkLst>
          <pc:docMk/>
          <pc:sldMk cId="0" sldId="256"/>
        </pc:sldMkLst>
        <pc:spChg chg="mod">
          <ac:chgData name="Ивайла Красимирова Кузмова" userId="7cd22413-3677-40be-a62a-65b6e4ee0622" providerId="ADAL" clId="{5F54CFB8-9D3A-C849-A55A-C476BD967E3F}" dt="2022-12-11T13:09:39.112" v="44" actId="20577"/>
          <ac:spMkLst>
            <pc:docMk/>
            <pc:sldMk cId="0" sldId="256"/>
            <ac:spMk id="1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66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837944" y="1394285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Last Battalion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372644" y="289657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of Words </a:t>
            </a:r>
            <a:r>
              <a:rPr lang="en"/>
              <a:t>and Math Games 2022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414608" y="3361637"/>
            <a:ext cx="1783648" cy="573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2"/>
                </a:solidFill>
              </a:rPr>
              <a:t>Ivayla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Kuzmova</a:t>
            </a:r>
            <a:endParaRPr lang="en-US" dirty="0">
              <a:solidFill>
                <a:schemeClr val="bg2"/>
              </a:solidFill>
            </a:endParaRPr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Scrum Trainer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3" name="Picture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A376D93-28B7-77F3-3087-303306A6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03" y="1440771"/>
            <a:ext cx="1792939" cy="1765354"/>
          </a:xfrm>
          <a:prstGeom prst="rect">
            <a:avLst/>
          </a:prstGeom>
        </p:spPr>
      </p:pic>
      <p:pic>
        <p:nvPicPr>
          <p:cNvPr id="5" name="Picture 4" descr="A child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53283928-0530-402E-E079-7F0FABCB4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60" y="1440770"/>
            <a:ext cx="1792939" cy="1779147"/>
          </a:xfrm>
          <a:prstGeom prst="rect">
            <a:avLst/>
          </a:prstGeom>
        </p:spPr>
      </p:pic>
      <p:pic>
        <p:nvPicPr>
          <p:cNvPr id="7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D8D5382D-A146-E171-8AC5-273D178A0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216" y="1440017"/>
            <a:ext cx="1797583" cy="1779146"/>
          </a:xfrm>
          <a:prstGeom prst="rect">
            <a:avLst/>
          </a:prstGeom>
        </p:spPr>
      </p:pic>
      <p:pic>
        <p:nvPicPr>
          <p:cNvPr id="9" name="Picture 8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87E6A9F3-E457-ACA5-20A4-55F74CEFE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07" y="1440771"/>
            <a:ext cx="1783648" cy="1765354"/>
          </a:xfrm>
          <a:prstGeom prst="rect">
            <a:avLst/>
          </a:prstGeom>
        </p:spPr>
      </p:pic>
      <p:sp>
        <p:nvSpPr>
          <p:cNvPr id="16" name="Google Shape;158;p34">
            <a:extLst>
              <a:ext uri="{FF2B5EF4-FFF2-40B4-BE49-F238E27FC236}">
                <a16:creationId xmlns:a16="http://schemas.microsoft.com/office/drawing/2014/main" id="{9A64E1E8-2F4C-F908-6413-A74C90888F7F}"/>
              </a:ext>
            </a:extLst>
          </p:cNvPr>
          <p:cNvSpPr txBox="1">
            <a:spLocks/>
          </p:cNvSpPr>
          <p:nvPr/>
        </p:nvSpPr>
        <p:spPr>
          <a:xfrm>
            <a:off x="2601303" y="3367503"/>
            <a:ext cx="1783648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Denis </a:t>
            </a:r>
            <a:r>
              <a:rPr lang="en-US" dirty="0" err="1">
                <a:solidFill>
                  <a:schemeClr val="bg2"/>
                </a:solidFill>
              </a:rPr>
              <a:t>Yusein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Frontend Developer</a:t>
            </a:r>
          </a:p>
        </p:txBody>
      </p:sp>
      <p:sp>
        <p:nvSpPr>
          <p:cNvPr id="17" name="Google Shape;158;p34">
            <a:extLst>
              <a:ext uri="{FF2B5EF4-FFF2-40B4-BE49-F238E27FC236}">
                <a16:creationId xmlns:a16="http://schemas.microsoft.com/office/drawing/2014/main" id="{9D592242-40E0-C531-5B87-A08B5E34BFE0}"/>
              </a:ext>
            </a:extLst>
          </p:cNvPr>
          <p:cNvSpPr txBox="1">
            <a:spLocks/>
          </p:cNvSpPr>
          <p:nvPr/>
        </p:nvSpPr>
        <p:spPr>
          <a:xfrm>
            <a:off x="4749760" y="3375185"/>
            <a:ext cx="1783648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Georgi </a:t>
            </a:r>
            <a:r>
              <a:rPr lang="en-US" dirty="0" err="1">
                <a:solidFill>
                  <a:schemeClr val="bg2"/>
                </a:solidFill>
              </a:rPr>
              <a:t>Atanasov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Backend Developer</a:t>
            </a:r>
          </a:p>
        </p:txBody>
      </p:sp>
      <p:sp>
        <p:nvSpPr>
          <p:cNvPr id="18" name="Google Shape;158;p34">
            <a:extLst>
              <a:ext uri="{FF2B5EF4-FFF2-40B4-BE49-F238E27FC236}">
                <a16:creationId xmlns:a16="http://schemas.microsoft.com/office/drawing/2014/main" id="{640C1762-FF1B-8214-D86B-CAA9AE79906E}"/>
              </a:ext>
            </a:extLst>
          </p:cNvPr>
          <p:cNvSpPr txBox="1">
            <a:spLocks/>
          </p:cNvSpPr>
          <p:nvPr/>
        </p:nvSpPr>
        <p:spPr>
          <a:xfrm>
            <a:off x="6936455" y="3357224"/>
            <a:ext cx="1428131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Daniel </a:t>
            </a:r>
            <a:r>
              <a:rPr lang="en-US" dirty="0" err="1">
                <a:solidFill>
                  <a:schemeClr val="bg2"/>
                </a:solidFill>
              </a:rPr>
              <a:t>Busin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QA Engineer</a:t>
            </a:r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62667" y="2098650"/>
            <a:ext cx="1895949" cy="55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</a:t>
            </a:r>
            <a:endParaRPr dirty="0"/>
          </a:p>
        </p:txBody>
      </p:sp>
      <p:cxnSp>
        <p:nvCxnSpPr>
          <p:cNvPr id="260" name="Google Shape;260;p41"/>
          <p:cNvCxnSpPr>
            <a:cxnSpLocks/>
          </p:cNvCxnSpPr>
          <p:nvPr/>
        </p:nvCxnSpPr>
        <p:spPr>
          <a:xfrm flipV="1">
            <a:off x="1881378" y="1663126"/>
            <a:ext cx="0" cy="1515372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442CD00-8F53-704C-6651-1DAC4E936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95"/>
          <a:stretch/>
        </p:blipFill>
        <p:spPr>
          <a:xfrm>
            <a:off x="4379083" y="347177"/>
            <a:ext cx="3023177" cy="974203"/>
          </a:xfrm>
          <a:prstGeom prst="rect">
            <a:avLst/>
          </a:prstGeom>
        </p:spPr>
      </p:pic>
      <p:pic>
        <p:nvPicPr>
          <p:cNvPr id="9" name="Picture 8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12F0CACB-3FF5-1245-7B3E-E4D96A776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133" y="1475475"/>
            <a:ext cx="2523836" cy="313977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AB02567-9C09-C5A2-04FC-86EF20614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981" y="1507688"/>
            <a:ext cx="2606604" cy="3139773"/>
          </a:xfrm>
          <a:prstGeom prst="rect">
            <a:avLst/>
          </a:prstGeom>
        </p:spPr>
      </p:pic>
    </p:spTree>
  </p:cSld>
  <p:clrMapOvr>
    <a:masterClrMapping/>
  </p:clrMapOvr>
  <p:transition spd="slow"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development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Tested the game</a:t>
            </a:r>
            <a:endParaRPr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Gave ideas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Wrote the code</a:t>
            </a: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" name="Google Shape;306;p43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309" name="Google Shape;309;p43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oogle Shape;318;p43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43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" name="Google Shape;333;p43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3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336" name="Google Shape;336;p43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programs we used</a:t>
            </a:r>
            <a:endParaRPr dirty="0"/>
          </a:p>
        </p:txBody>
      </p:sp>
      <p:sp>
        <p:nvSpPr>
          <p:cNvPr id="360" name="Google Shape;360;p45"/>
          <p:cNvSpPr txBox="1">
            <a:spLocks noGrp="1"/>
          </p:cNvSpPr>
          <p:nvPr>
            <p:ph type="ctrTitle" idx="2"/>
          </p:nvPr>
        </p:nvSpPr>
        <p:spPr>
          <a:xfrm>
            <a:off x="473101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ctrTitle" idx="3"/>
          </p:nvPr>
        </p:nvSpPr>
        <p:spPr>
          <a:xfrm>
            <a:off x="2077425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364" name="Google Shape;364;p45"/>
          <p:cNvSpPr txBox="1">
            <a:spLocks noGrp="1"/>
          </p:cNvSpPr>
          <p:nvPr>
            <p:ph type="ctrTitle" idx="5"/>
          </p:nvPr>
        </p:nvSpPr>
        <p:spPr>
          <a:xfrm>
            <a:off x="3681749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</a:t>
            </a:r>
            <a:endParaRPr dirty="0"/>
          </a:p>
        </p:txBody>
      </p:sp>
      <p:sp>
        <p:nvSpPr>
          <p:cNvPr id="366" name="Google Shape;366;p45"/>
          <p:cNvSpPr txBox="1">
            <a:spLocks noGrp="1"/>
          </p:cNvSpPr>
          <p:nvPr>
            <p:ph type="ctrTitle" idx="7"/>
          </p:nvPr>
        </p:nvSpPr>
        <p:spPr>
          <a:xfrm>
            <a:off x="3707117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</a:t>
            </a:r>
            <a:endParaRPr dirty="0"/>
          </a:p>
        </p:txBody>
      </p:sp>
      <p:sp>
        <p:nvSpPr>
          <p:cNvPr id="368" name="Google Shape;368;p45"/>
          <p:cNvSpPr txBox="1">
            <a:spLocks noGrp="1"/>
          </p:cNvSpPr>
          <p:nvPr>
            <p:ph type="ctrTitle" idx="9"/>
          </p:nvPr>
        </p:nvSpPr>
        <p:spPr>
          <a:xfrm>
            <a:off x="5343519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ctrTitle" idx="14"/>
          </p:nvPr>
        </p:nvSpPr>
        <p:spPr>
          <a:xfrm>
            <a:off x="6979921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DOCUMENTATION</a:t>
            </a:r>
            <a:endParaRPr dirty="0"/>
          </a:p>
        </p:txBody>
      </p:sp>
      <p:cxnSp>
        <p:nvCxnSpPr>
          <p:cNvPr id="372" name="Google Shape;372;p45"/>
          <p:cNvCxnSpPr/>
          <p:nvPr/>
        </p:nvCxnSpPr>
        <p:spPr>
          <a:xfrm rot="10800000">
            <a:off x="0" y="2029835"/>
            <a:ext cx="5334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>
            <a:cxnSpLocks/>
          </p:cNvCxnSpPr>
          <p:nvPr/>
        </p:nvCxnSpPr>
        <p:spPr>
          <a:xfrm flipH="1">
            <a:off x="2290678" y="3899177"/>
            <a:ext cx="685332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Visual Studio logo and symbol, meaning, history, PNG">
            <a:extLst>
              <a:ext uri="{FF2B5EF4-FFF2-40B4-BE49-F238E27FC236}">
                <a16:creationId xmlns:a16="http://schemas.microsoft.com/office/drawing/2014/main" id="{1E5F7010-CB7A-6525-4836-BF6B47B6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1" y="1178016"/>
            <a:ext cx="1174759" cy="7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++ logo, The C++ Programming Language Computer Icons Computer programming  Source code, programming, template, blue, computer png | PNGWing">
            <a:extLst>
              <a:ext uri="{FF2B5EF4-FFF2-40B4-BE49-F238E27FC236}">
                <a16:creationId xmlns:a16="http://schemas.microsoft.com/office/drawing/2014/main" id="{8BC68619-1662-4B86-C5C6-8BDF624A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35" b="91196" l="10000" r="90000">
                        <a14:foregroundMark x1="50870" y1="7935" x2="50870" y2="7935"/>
                        <a14:foregroundMark x1="52500" y1="26304" x2="52500" y2="26304"/>
                        <a14:foregroundMark x1="62826" y1="33261" x2="62826" y2="33261"/>
                        <a14:foregroundMark x1="62826" y1="33152" x2="62826" y2="33152"/>
                        <a14:foregroundMark x1="62826" y1="33152" x2="40326" y2="30978"/>
                        <a14:foregroundMark x1="40326" y1="30978" x2="32174" y2="38261"/>
                        <a14:foregroundMark x1="32174" y1="38261" x2="29022" y2="51304"/>
                        <a14:foregroundMark x1="29022" y1="51304" x2="40109" y2="70870"/>
                        <a14:foregroundMark x1="40109" y1="70870" x2="58478" y2="68152"/>
                        <a14:foregroundMark x1="58478" y1="68152" x2="65870" y2="64783"/>
                        <a14:foregroundMark x1="63152" y1="36522" x2="44348" y2="25870"/>
                        <a14:foregroundMark x1="44348" y1="25870" x2="34239" y2="34565"/>
                        <a14:foregroundMark x1="34239" y1="34565" x2="27283" y2="49891"/>
                        <a14:foregroundMark x1="27283" y1="49891" x2="31522" y2="65109"/>
                        <a14:foregroundMark x1="31522" y1="65109" x2="52609" y2="71522"/>
                        <a14:foregroundMark x1="52609" y1="71522" x2="64565" y2="69674"/>
                        <a14:foregroundMark x1="63913" y1="38587" x2="58152" y2="27391"/>
                        <a14:foregroundMark x1="58152" y1="27391" x2="58043" y2="25978"/>
                        <a14:foregroundMark x1="55761" y1="25435" x2="65217" y2="33261"/>
                        <a14:foregroundMark x1="65217" y1="33261" x2="74891" y2="35435"/>
                        <a14:foregroundMark x1="42391" y1="25109" x2="31087" y2="32391"/>
                        <a14:foregroundMark x1="31087" y1="32391" x2="24348" y2="47174"/>
                        <a14:foregroundMark x1="24348" y1="47174" x2="24239" y2="49565"/>
                        <a14:foregroundMark x1="22935" y1="51413" x2="26304" y2="61304"/>
                        <a14:foregroundMark x1="26304" y1="61304" x2="35870" y2="67609"/>
                        <a14:foregroundMark x1="35870" y1="67609" x2="39891" y2="77826"/>
                        <a14:foregroundMark x1="39891" y1="77826" x2="40761" y2="76848"/>
                        <a14:foregroundMark x1="47065" y1="71304" x2="60326" y2="72717"/>
                        <a14:foregroundMark x1="60326" y1="72717" x2="73043" y2="67500"/>
                        <a14:foregroundMark x1="73043" y1="67500" x2="64022" y2="64022"/>
                        <a14:foregroundMark x1="64022" y1="64022" x2="64348" y2="57500"/>
                        <a14:foregroundMark x1="66957" y1="48587" x2="66957" y2="48587"/>
                        <a14:foregroundMark x1="66957" y1="48587" x2="66957" y2="48587"/>
                        <a14:foregroundMark x1="64130" y1="45435" x2="79891" y2="51196"/>
                        <a14:foregroundMark x1="79891" y1="51196" x2="82283" y2="56087"/>
                        <a14:foregroundMark x1="65870" y1="45978" x2="62717" y2="54239"/>
                        <a14:foregroundMark x1="63152" y1="50761" x2="71630" y2="49239"/>
                        <a14:foregroundMark x1="79891" y1="45435" x2="82065" y2="55109"/>
                        <a14:foregroundMark x1="80978" y1="50435" x2="85543" y2="50109"/>
                        <a14:foregroundMark x1="52065" y1="91196" x2="52065" y2="91196"/>
                        <a14:foregroundMark x1="44022" y1="88913" x2="44022" y2="8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0" y="1145476"/>
            <a:ext cx="772129" cy="77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3352C-022B-F962-AB8F-96B26931D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51" y="2819776"/>
            <a:ext cx="1289646" cy="806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4907-6865-CE0F-BF7D-FD1DD7AA81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9383" b="7244"/>
          <a:stretch/>
        </p:blipFill>
        <p:spPr>
          <a:xfrm>
            <a:off x="5662266" y="2607013"/>
            <a:ext cx="1143005" cy="111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DD8FF-BD1B-DF1C-4E7C-C496A96CA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579" y="2814404"/>
            <a:ext cx="816772" cy="816772"/>
          </a:xfrm>
          <a:prstGeom prst="rect">
            <a:avLst/>
          </a:prstGeom>
        </p:spPr>
      </p:pic>
      <p:pic>
        <p:nvPicPr>
          <p:cNvPr id="7" name="Picture 6" descr="Pin on My saves">
            <a:extLst>
              <a:ext uri="{FF2B5EF4-FFF2-40B4-BE49-F238E27FC236}">
                <a16:creationId xmlns:a16="http://schemas.microsoft.com/office/drawing/2014/main" id="{DF31EC48-C532-D989-D0FC-ECD054B64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70" b="64216" l="20116" r="73721">
                        <a14:foregroundMark x1="25000" y1="29412" x2="25000" y2="29412"/>
                        <a14:foregroundMark x1="27093" y1="26961" x2="37093" y2="14828"/>
                        <a14:foregroundMark x1="37093" y1="14828" x2="48837" y2="14093"/>
                        <a14:foregroundMark x1="48837" y1="14093" x2="57907" y2="18995"/>
                        <a14:foregroundMark x1="57907" y1="18995" x2="70465" y2="31373"/>
                        <a14:foregroundMark x1="70465" y1="31373" x2="67326" y2="41299"/>
                        <a14:foregroundMark x1="67326" y1="41299" x2="55233" y2="58456"/>
                        <a14:foregroundMark x1="26279" y1="31863" x2="48488" y2="11887"/>
                        <a14:foregroundMark x1="48488" y1="11887" x2="58837" y2="19608"/>
                        <a14:foregroundMark x1="58837" y1="19608" x2="68140" y2="46569"/>
                        <a14:foregroundMark x1="68140" y1="46569" x2="68488" y2="44240"/>
                        <a14:foregroundMark x1="44884" y1="13358" x2="31047" y2="19363"/>
                        <a14:foregroundMark x1="31047" y1="19363" x2="27674" y2="27819"/>
                        <a14:foregroundMark x1="27674" y1="27819" x2="26744" y2="42770"/>
                        <a14:foregroundMark x1="26744" y1="42770" x2="38721" y2="57721"/>
                        <a14:foregroundMark x1="26860" y1="37623" x2="37093" y2="46691"/>
                        <a14:foregroundMark x1="37093" y1="46691" x2="39651" y2="47304"/>
                        <a14:foregroundMark x1="60233" y1="48284" x2="57326" y2="61520"/>
                        <a14:foregroundMark x1="57326" y1="61520" x2="70814" y2="42402"/>
                        <a14:foregroundMark x1="70814" y1="42402" x2="71628" y2="33088"/>
                        <a14:foregroundMark x1="71628" y1="33088" x2="68256" y2="20956"/>
                        <a14:foregroundMark x1="68256" y1="20956" x2="59535" y2="13848"/>
                        <a14:foregroundMark x1="59535" y1="13848" x2="49186" y2="10172"/>
                        <a14:foregroundMark x1="49186" y1="10172" x2="39884" y2="11765"/>
                        <a14:foregroundMark x1="39884" y1="11765" x2="28372" y2="20466"/>
                        <a14:foregroundMark x1="28372" y1="20466" x2="23023" y2="30515"/>
                        <a14:foregroundMark x1="23023" y1="30515" x2="23372" y2="43873"/>
                        <a14:foregroundMark x1="23372" y1="43873" x2="38256" y2="57843"/>
                        <a14:foregroundMark x1="38256" y1="57843" x2="39651" y2="56863"/>
                        <a14:foregroundMark x1="73837" y1="31127" x2="58837" y2="11520"/>
                        <a14:foregroundMark x1="58837" y1="11520" x2="43605" y2="9436"/>
                        <a14:foregroundMark x1="43605" y1="9436" x2="24651" y2="21936"/>
                        <a14:foregroundMark x1="24651" y1="21936" x2="21744" y2="35294"/>
                        <a14:foregroundMark x1="21744" y1="35294" x2="35698" y2="58824"/>
                        <a14:foregroundMark x1="35698" y1="58824" x2="35698" y2="58824"/>
                        <a14:foregroundMark x1="20000" y1="36520" x2="24651" y2="21078"/>
                        <a14:foregroundMark x1="24651" y1="21078" x2="38023" y2="7353"/>
                        <a14:foregroundMark x1="38023" y1="7353" x2="51860" y2="7108"/>
                        <a14:foregroundMark x1="51860" y1="7108" x2="67326" y2="18873"/>
                        <a14:foregroundMark x1="67326" y1="18873" x2="73372" y2="26103"/>
                        <a14:foregroundMark x1="73372" y1="26103" x2="73721" y2="45221"/>
                        <a14:foregroundMark x1="47558" y1="7598" x2="52209" y2="5270"/>
                        <a14:foregroundMark x1="62209" y1="20466" x2="46628" y2="35662"/>
                        <a14:foregroundMark x1="46628" y1="35662" x2="37558" y2="35784"/>
                        <a14:foregroundMark x1="37558" y1="35784" x2="52442" y2="35662"/>
                        <a14:foregroundMark x1="52442" y1="35662" x2="56628" y2="33211"/>
                        <a14:foregroundMark x1="43488" y1="32353" x2="38372" y2="24387"/>
                        <a14:foregroundMark x1="38372" y1="24387" x2="40465" y2="34314"/>
                        <a14:foregroundMark x1="40465" y1="34314" x2="51279" y2="31985"/>
                        <a14:foregroundMark x1="51279" y1="31985" x2="48256" y2="44240"/>
                        <a14:foregroundMark x1="48256" y1="44240" x2="57093" y2="42279"/>
                        <a14:foregroundMark x1="57093" y1="42279" x2="62907" y2="47917"/>
                        <a14:foregroundMark x1="45000" y1="26716" x2="35116" y2="36397"/>
                        <a14:foregroundMark x1="35116" y1="36397" x2="47209" y2="29289"/>
                        <a14:foregroundMark x1="47209" y1="29289" x2="62209" y2="33701"/>
                        <a14:foregroundMark x1="46512" y1="23407" x2="58140" y2="22059"/>
                        <a14:foregroundMark x1="58140" y1="22059" x2="58721" y2="26961"/>
                        <a14:foregroundMark x1="34767" y1="33211" x2="43140" y2="43873"/>
                        <a14:foregroundMark x1="43140" y1="43873" x2="54884" y2="39216"/>
                        <a14:foregroundMark x1="54884" y1="39216" x2="64535" y2="40564"/>
                        <a14:foregroundMark x1="64535" y1="40564" x2="63837" y2="43750"/>
                        <a14:foregroundMark x1="39884" y1="38848" x2="33488" y2="30760"/>
                        <a14:foregroundMark x1="33488" y1="30760" x2="39302" y2="31127"/>
                        <a14:foregroundMark x1="32907" y1="38235" x2="40698" y2="42647"/>
                        <a14:foregroundMark x1="40698" y1="42647" x2="44651" y2="42770"/>
                        <a14:foregroundMark x1="37093" y1="42157" x2="58953" y2="48897"/>
                        <a14:foregroundMark x1="58953" y1="48897" x2="59884" y2="46569"/>
                        <a14:foregroundMark x1="38837" y1="48162" x2="55000" y2="59191"/>
                        <a14:foregroundMark x1="55000" y1="59191" x2="58023" y2="60172"/>
                        <a14:foregroundMark x1="39419" y1="55392" x2="40814" y2="61397"/>
                        <a14:foregroundMark x1="37791" y1="52819" x2="44884" y2="57353"/>
                        <a14:foregroundMark x1="43372" y1="57230" x2="54186" y2="58211"/>
                        <a14:foregroundMark x1="54186" y1="58211" x2="56395" y2="55760"/>
                        <a14:foregroundMark x1="43372" y1="58333" x2="52209" y2="59314"/>
                        <a14:foregroundMark x1="52209" y1="59314" x2="55698" y2="60907"/>
                        <a14:foregroundMark x1="40930" y1="59926" x2="49767" y2="59436"/>
                        <a14:foregroundMark x1="49767" y1="59436" x2="41512" y2="57475"/>
                        <a14:foregroundMark x1="45698" y1="60417" x2="55349" y2="57721"/>
                        <a14:foregroundMark x1="55349" y1="57721" x2="55349" y2="57721"/>
                        <a14:foregroundMark x1="55698" y1="59926" x2="46279" y2="63235"/>
                        <a14:foregroundMark x1="46279" y1="63235" x2="53953" y2="57108"/>
                        <a14:foregroundMark x1="53953" y1="57108" x2="51395" y2="59559"/>
                        <a14:foregroundMark x1="41860" y1="60049" x2="55000" y2="58946"/>
                        <a14:foregroundMark x1="55000" y1="58946" x2="44419" y2="64338"/>
                        <a14:foregroundMark x1="44419" y1="64338" x2="41512" y2="59926"/>
                        <a14:foregroundMark x1="54070" y1="61275" x2="43023" y2="63725"/>
                        <a14:foregroundMark x1="43023" y1="63725" x2="52442" y2="60294"/>
                        <a14:foregroundMark x1="52442" y1="60294" x2="51744" y2="61520"/>
                        <a14:foregroundMark x1="48721" y1="63235" x2="46860" y2="61275"/>
                        <a14:foregroundMark x1="50814" y1="63113" x2="52093" y2="62745"/>
                        <a14:foregroundMark x1="55349" y1="62255" x2="59186" y2="59069"/>
                        <a14:foregroundMark x1="56395" y1="62255" x2="52558" y2="63603"/>
                        <a14:foregroundMark x1="40581" y1="63235" x2="45930" y2="59314"/>
                        <a14:foregroundMark x1="20233" y1="32966" x2="20233" y2="32966"/>
                        <a14:foregroundMark x1="20116" y1="32721" x2="20116" y2="32721"/>
                        <a14:foregroundMark x1="20000" y1="33701" x2="20233" y2="34926"/>
                        <a14:foregroundMark x1="20233" y1="34926" x2="21047" y2="35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4886" r="22310" b="36610"/>
          <a:stretch/>
        </p:blipFill>
        <p:spPr bwMode="auto">
          <a:xfrm>
            <a:off x="4149851" y="2742226"/>
            <a:ext cx="895032" cy="88357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19306-747F-395F-2E55-CAD2AAFD41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34" y="1199766"/>
            <a:ext cx="772129" cy="717839"/>
          </a:xfrm>
          <a:prstGeom prst="rect">
            <a:avLst/>
          </a:prstGeom>
        </p:spPr>
      </p:pic>
      <p:sp>
        <p:nvSpPr>
          <p:cNvPr id="23" name="Google Shape;366;p45">
            <a:extLst>
              <a:ext uri="{FF2B5EF4-FFF2-40B4-BE49-F238E27FC236}">
                <a16:creationId xmlns:a16="http://schemas.microsoft.com/office/drawing/2014/main" id="{1BD376EA-2B9B-3FA5-642B-530C8AA21D5B}"/>
              </a:ext>
            </a:extLst>
          </p:cNvPr>
          <p:cNvSpPr txBox="1">
            <a:spLocks/>
          </p:cNvSpPr>
          <p:nvPr/>
        </p:nvSpPr>
        <p:spPr>
          <a:xfrm>
            <a:off x="2070715" y="3851949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GB" dirty="0"/>
              <a:t>PROJECT</a:t>
            </a: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5950" y="1955154"/>
            <a:ext cx="3867300" cy="1233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LET’S JUMP TO THE PROJECT</a:t>
            </a:r>
            <a:endParaRPr sz="3600"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Macintosh PowerPoint</Application>
  <PresentationFormat>On-screen Show (16:9)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Exo 2</vt:lpstr>
      <vt:lpstr>Nunito Light</vt:lpstr>
      <vt:lpstr>Roboto Condensed Light</vt:lpstr>
      <vt:lpstr>Tech Newsletter XL by Slidesgo</vt:lpstr>
      <vt:lpstr>The Last Battalion</vt:lpstr>
      <vt:lpstr>Our team</vt:lpstr>
      <vt:lpstr>Our idea</vt:lpstr>
      <vt:lpstr>Stages of development</vt:lpstr>
      <vt:lpstr>The programs we used</vt:lpstr>
      <vt:lpstr>LET’S JUMP TO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Battalion</dc:title>
  <cp:lastModifiedBy>Ивайла Красимирова Кузмова</cp:lastModifiedBy>
  <cp:revision>1</cp:revision>
  <dcterms:modified xsi:type="dcterms:W3CDTF">2022-12-11T13:09:39Z</dcterms:modified>
</cp:coreProperties>
</file>